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8" r:id="rId2"/>
    <p:sldId id="261" r:id="rId3"/>
    <p:sldId id="262" r:id="rId4"/>
    <p:sldId id="268" r:id="rId5"/>
    <p:sldId id="267" r:id="rId6"/>
    <p:sldId id="257" r:id="rId7"/>
    <p:sldId id="263" r:id="rId8"/>
    <p:sldId id="269" r:id="rId9"/>
    <p:sldId id="264" r:id="rId10"/>
    <p:sldId id="265" r:id="rId11"/>
    <p:sldId id="270" r:id="rId12"/>
    <p:sldId id="259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205722-C15C-4A4F-BC73-7D2447768F3D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6F79D753-1090-4CDC-A211-C6F99403EA59}">
      <dgm:prSet phldrT="[Text]"/>
      <dgm:spPr/>
      <dgm:t>
        <a:bodyPr/>
        <a:lstStyle/>
        <a:p>
          <a:r>
            <a:rPr lang="en-US" dirty="0"/>
            <a:t>1</a:t>
          </a:r>
          <a:endParaRPr lang="es-EC" dirty="0"/>
        </a:p>
      </dgm:t>
    </dgm:pt>
    <dgm:pt modelId="{4DF2C037-D8E9-4448-ADAF-BAD2BC2AE49E}" type="parTrans" cxnId="{FA11BA3E-537D-450E-979E-B843BE7FA3FA}">
      <dgm:prSet/>
      <dgm:spPr/>
      <dgm:t>
        <a:bodyPr/>
        <a:lstStyle/>
        <a:p>
          <a:endParaRPr lang="es-EC"/>
        </a:p>
      </dgm:t>
    </dgm:pt>
    <dgm:pt modelId="{7B53A696-B465-43FE-BC78-CBC47E81880D}" type="sibTrans" cxnId="{FA11BA3E-537D-450E-979E-B843BE7FA3FA}">
      <dgm:prSet/>
      <dgm:spPr/>
      <dgm:t>
        <a:bodyPr/>
        <a:lstStyle/>
        <a:p>
          <a:endParaRPr lang="es-EC"/>
        </a:p>
      </dgm:t>
    </dgm:pt>
    <dgm:pt modelId="{6BF9198D-4F0F-4652-807C-820EFC3508A1}">
      <dgm:prSet phldrT="[Text]" custT="1"/>
      <dgm:spPr/>
      <dgm:t>
        <a:bodyPr/>
        <a:lstStyle/>
        <a:p>
          <a:r>
            <a:rPr lang="en-US" sz="1800" b="1" dirty="0"/>
            <a:t>The large-scale geometry of the keys may NOT be difficult or impossible for pianists with small hands)</a:t>
          </a:r>
          <a:endParaRPr lang="es-EC" sz="1800" b="1" dirty="0"/>
        </a:p>
      </dgm:t>
    </dgm:pt>
    <dgm:pt modelId="{4E90DF97-68AE-45B1-81C1-56A4C1017D6D}" type="parTrans" cxnId="{23B05347-0F76-410F-BE70-DA929B458303}">
      <dgm:prSet/>
      <dgm:spPr/>
      <dgm:t>
        <a:bodyPr/>
        <a:lstStyle/>
        <a:p>
          <a:endParaRPr lang="es-EC"/>
        </a:p>
      </dgm:t>
    </dgm:pt>
    <dgm:pt modelId="{B7740E7E-96EF-45E6-9380-B8537192B3F5}" type="sibTrans" cxnId="{23B05347-0F76-410F-BE70-DA929B458303}">
      <dgm:prSet/>
      <dgm:spPr/>
      <dgm:t>
        <a:bodyPr/>
        <a:lstStyle/>
        <a:p>
          <a:endParaRPr lang="es-EC"/>
        </a:p>
      </dgm:t>
    </dgm:pt>
    <dgm:pt modelId="{E21953DF-5B05-441B-9F77-0DA5F7591454}">
      <dgm:prSet phldrT="[Text]"/>
      <dgm:spPr/>
      <dgm:t>
        <a:bodyPr/>
        <a:lstStyle/>
        <a:p>
          <a:r>
            <a:rPr lang="en-US" dirty="0"/>
            <a:t>2</a:t>
          </a:r>
          <a:endParaRPr lang="es-EC" dirty="0"/>
        </a:p>
      </dgm:t>
    </dgm:pt>
    <dgm:pt modelId="{2A96E766-2E73-4708-97FA-16852D26B47B}" type="parTrans" cxnId="{D8C11227-C4FE-40FC-8395-C90D9C20137B}">
      <dgm:prSet/>
      <dgm:spPr/>
      <dgm:t>
        <a:bodyPr/>
        <a:lstStyle/>
        <a:p>
          <a:endParaRPr lang="es-EC"/>
        </a:p>
      </dgm:t>
    </dgm:pt>
    <dgm:pt modelId="{A4056889-F301-4E8B-88DE-36868C45E6D5}" type="sibTrans" cxnId="{D8C11227-C4FE-40FC-8395-C90D9C20137B}">
      <dgm:prSet/>
      <dgm:spPr/>
      <dgm:t>
        <a:bodyPr/>
        <a:lstStyle/>
        <a:p>
          <a:endParaRPr lang="es-EC"/>
        </a:p>
      </dgm:t>
    </dgm:pt>
    <dgm:pt modelId="{04B4B9B2-EB69-4830-80A7-62AE029D13C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1" dirty="0"/>
            <a:t>Each scale has NOT to be fingered differently.</a:t>
          </a:r>
          <a:endParaRPr lang="es-EC" sz="1800" b="1" dirty="0"/>
        </a:p>
      </dgm:t>
    </dgm:pt>
    <dgm:pt modelId="{7334483F-9B59-44B0-A4AB-5693E457A0E0}" type="parTrans" cxnId="{BAC7F3C8-8677-4436-A022-148F20CE0A6A}">
      <dgm:prSet/>
      <dgm:spPr/>
      <dgm:t>
        <a:bodyPr/>
        <a:lstStyle/>
        <a:p>
          <a:endParaRPr lang="es-EC"/>
        </a:p>
      </dgm:t>
    </dgm:pt>
    <dgm:pt modelId="{DBA9822C-35EF-4FE5-9965-A6CF06653414}" type="sibTrans" cxnId="{BAC7F3C8-8677-4436-A022-148F20CE0A6A}">
      <dgm:prSet/>
      <dgm:spPr/>
      <dgm:t>
        <a:bodyPr/>
        <a:lstStyle/>
        <a:p>
          <a:endParaRPr lang="es-EC"/>
        </a:p>
      </dgm:t>
    </dgm:pt>
    <dgm:pt modelId="{AD37F88B-3241-45DF-A2F6-5E654064C795}" type="pres">
      <dgm:prSet presAssocID="{9A205722-C15C-4A4F-BC73-7D2447768F3D}" presName="linearFlow" presStyleCnt="0">
        <dgm:presLayoutVars>
          <dgm:dir/>
          <dgm:animLvl val="lvl"/>
          <dgm:resizeHandles val="exact"/>
        </dgm:presLayoutVars>
      </dgm:prSet>
      <dgm:spPr/>
    </dgm:pt>
    <dgm:pt modelId="{E8A6FEA2-A788-4672-BE1D-5BC86BC05C7A}" type="pres">
      <dgm:prSet presAssocID="{6F79D753-1090-4CDC-A211-C6F99403EA59}" presName="composite" presStyleCnt="0"/>
      <dgm:spPr/>
    </dgm:pt>
    <dgm:pt modelId="{A0A9046C-15D8-489F-81F8-919511F9311D}" type="pres">
      <dgm:prSet presAssocID="{6F79D753-1090-4CDC-A211-C6F99403EA59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F319E5D2-C026-47F9-BAC2-F35DAF82AA19}" type="pres">
      <dgm:prSet presAssocID="{6F79D753-1090-4CDC-A211-C6F99403EA59}" presName="descendantText" presStyleLbl="alignAcc1" presStyleIdx="0" presStyleCnt="2">
        <dgm:presLayoutVars>
          <dgm:bulletEnabled val="1"/>
        </dgm:presLayoutVars>
      </dgm:prSet>
      <dgm:spPr/>
    </dgm:pt>
    <dgm:pt modelId="{52825B1F-45FA-4FAD-A20E-E21947C192BC}" type="pres">
      <dgm:prSet presAssocID="{7B53A696-B465-43FE-BC78-CBC47E81880D}" presName="sp" presStyleCnt="0"/>
      <dgm:spPr/>
    </dgm:pt>
    <dgm:pt modelId="{3A8480A3-A217-4260-84A4-A9934DAEE965}" type="pres">
      <dgm:prSet presAssocID="{E21953DF-5B05-441B-9F77-0DA5F7591454}" presName="composite" presStyleCnt="0"/>
      <dgm:spPr/>
    </dgm:pt>
    <dgm:pt modelId="{0822102E-EC73-4053-9905-83C6F5D04770}" type="pres">
      <dgm:prSet presAssocID="{E21953DF-5B05-441B-9F77-0DA5F7591454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D7EBDD1E-B8FC-4CBC-A4DA-64C0B7DB336C}" type="pres">
      <dgm:prSet presAssocID="{E21953DF-5B05-441B-9F77-0DA5F7591454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2646EE01-7AC4-4BF7-95F6-071CCE5EB867}" type="presOf" srcId="{9A205722-C15C-4A4F-BC73-7D2447768F3D}" destId="{AD37F88B-3241-45DF-A2F6-5E654064C795}" srcOrd="0" destOrd="0" presId="urn:microsoft.com/office/officeart/2005/8/layout/chevron2"/>
    <dgm:cxn modelId="{D8C11227-C4FE-40FC-8395-C90D9C20137B}" srcId="{9A205722-C15C-4A4F-BC73-7D2447768F3D}" destId="{E21953DF-5B05-441B-9F77-0DA5F7591454}" srcOrd="1" destOrd="0" parTransId="{2A96E766-2E73-4708-97FA-16852D26B47B}" sibTransId="{A4056889-F301-4E8B-88DE-36868C45E6D5}"/>
    <dgm:cxn modelId="{C33E5238-126C-4163-962D-A675C0632C56}" type="presOf" srcId="{E21953DF-5B05-441B-9F77-0DA5F7591454}" destId="{0822102E-EC73-4053-9905-83C6F5D04770}" srcOrd="0" destOrd="0" presId="urn:microsoft.com/office/officeart/2005/8/layout/chevron2"/>
    <dgm:cxn modelId="{36F5043E-8E75-4B36-A647-B557C57581F8}" type="presOf" srcId="{6F79D753-1090-4CDC-A211-C6F99403EA59}" destId="{A0A9046C-15D8-489F-81F8-919511F9311D}" srcOrd="0" destOrd="0" presId="urn:microsoft.com/office/officeart/2005/8/layout/chevron2"/>
    <dgm:cxn modelId="{FA11BA3E-537D-450E-979E-B843BE7FA3FA}" srcId="{9A205722-C15C-4A4F-BC73-7D2447768F3D}" destId="{6F79D753-1090-4CDC-A211-C6F99403EA59}" srcOrd="0" destOrd="0" parTransId="{4DF2C037-D8E9-4448-ADAF-BAD2BC2AE49E}" sibTransId="{7B53A696-B465-43FE-BC78-CBC47E81880D}"/>
    <dgm:cxn modelId="{23B05347-0F76-410F-BE70-DA929B458303}" srcId="{6F79D753-1090-4CDC-A211-C6F99403EA59}" destId="{6BF9198D-4F0F-4652-807C-820EFC3508A1}" srcOrd="0" destOrd="0" parTransId="{4E90DF97-68AE-45B1-81C1-56A4C1017D6D}" sibTransId="{B7740E7E-96EF-45E6-9380-B8537192B3F5}"/>
    <dgm:cxn modelId="{A9B1ED47-B775-41CB-B58E-A80BE10E575D}" type="presOf" srcId="{04B4B9B2-EB69-4830-80A7-62AE029D13CC}" destId="{D7EBDD1E-B8FC-4CBC-A4DA-64C0B7DB336C}" srcOrd="0" destOrd="0" presId="urn:microsoft.com/office/officeart/2005/8/layout/chevron2"/>
    <dgm:cxn modelId="{D1300380-E719-4745-BEEC-40F40F1C65DF}" type="presOf" srcId="{6BF9198D-4F0F-4652-807C-820EFC3508A1}" destId="{F319E5D2-C026-47F9-BAC2-F35DAF82AA19}" srcOrd="0" destOrd="0" presId="urn:microsoft.com/office/officeart/2005/8/layout/chevron2"/>
    <dgm:cxn modelId="{BAC7F3C8-8677-4436-A022-148F20CE0A6A}" srcId="{E21953DF-5B05-441B-9F77-0DA5F7591454}" destId="{04B4B9B2-EB69-4830-80A7-62AE029D13CC}" srcOrd="0" destOrd="0" parTransId="{7334483F-9B59-44B0-A4AB-5693E457A0E0}" sibTransId="{DBA9822C-35EF-4FE5-9965-A6CF06653414}"/>
    <dgm:cxn modelId="{4EFA0B9E-0657-4C1A-A483-DD5FFA463DEC}" type="presParOf" srcId="{AD37F88B-3241-45DF-A2F6-5E654064C795}" destId="{E8A6FEA2-A788-4672-BE1D-5BC86BC05C7A}" srcOrd="0" destOrd="0" presId="urn:microsoft.com/office/officeart/2005/8/layout/chevron2"/>
    <dgm:cxn modelId="{4FDFA04C-B7D4-45A0-9891-E73E27816A2B}" type="presParOf" srcId="{E8A6FEA2-A788-4672-BE1D-5BC86BC05C7A}" destId="{A0A9046C-15D8-489F-81F8-919511F9311D}" srcOrd="0" destOrd="0" presId="urn:microsoft.com/office/officeart/2005/8/layout/chevron2"/>
    <dgm:cxn modelId="{5F183B76-0D9C-4F5F-BCCC-C40DF197B1FD}" type="presParOf" srcId="{E8A6FEA2-A788-4672-BE1D-5BC86BC05C7A}" destId="{F319E5D2-C026-47F9-BAC2-F35DAF82AA19}" srcOrd="1" destOrd="0" presId="urn:microsoft.com/office/officeart/2005/8/layout/chevron2"/>
    <dgm:cxn modelId="{61356E68-E8EE-4C33-9F51-A3173C44DB5C}" type="presParOf" srcId="{AD37F88B-3241-45DF-A2F6-5E654064C795}" destId="{52825B1F-45FA-4FAD-A20E-E21947C192BC}" srcOrd="1" destOrd="0" presId="urn:microsoft.com/office/officeart/2005/8/layout/chevron2"/>
    <dgm:cxn modelId="{A422A45E-6849-4C68-97A6-03FFBC8082D0}" type="presParOf" srcId="{AD37F88B-3241-45DF-A2F6-5E654064C795}" destId="{3A8480A3-A217-4260-84A4-A9934DAEE965}" srcOrd="2" destOrd="0" presId="urn:microsoft.com/office/officeart/2005/8/layout/chevron2"/>
    <dgm:cxn modelId="{80B78468-63E3-42B2-BFC0-728D7B9153C7}" type="presParOf" srcId="{3A8480A3-A217-4260-84A4-A9934DAEE965}" destId="{0822102E-EC73-4053-9905-83C6F5D04770}" srcOrd="0" destOrd="0" presId="urn:microsoft.com/office/officeart/2005/8/layout/chevron2"/>
    <dgm:cxn modelId="{34CE41D0-6C4B-4384-B51E-13649C97C557}" type="presParOf" srcId="{3A8480A3-A217-4260-84A4-A9934DAEE965}" destId="{D7EBDD1E-B8FC-4CBC-A4DA-64C0B7DB336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9046C-15D8-489F-81F8-919511F9311D}">
      <dsp:nvSpPr>
        <dsp:cNvPr id="0" name=""/>
        <dsp:cNvSpPr/>
      </dsp:nvSpPr>
      <dsp:spPr>
        <a:xfrm rot="5400000">
          <a:off x="-348575" y="350417"/>
          <a:ext cx="2323839" cy="16266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1</a:t>
          </a:r>
          <a:endParaRPr lang="es-EC" sz="4500" kern="1200" dirty="0"/>
        </a:p>
      </dsp:txBody>
      <dsp:txXfrm rot="-5400000">
        <a:off x="2" y="815185"/>
        <a:ext cx="1626687" cy="697152"/>
      </dsp:txXfrm>
    </dsp:sp>
    <dsp:sp modelId="{F319E5D2-C026-47F9-BAC2-F35DAF82AA19}">
      <dsp:nvSpPr>
        <dsp:cNvPr id="0" name=""/>
        <dsp:cNvSpPr/>
      </dsp:nvSpPr>
      <dsp:spPr>
        <a:xfrm rot="5400000">
          <a:off x="2165342" y="-536812"/>
          <a:ext cx="1510495" cy="25878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The large-scale geometry of the keys may NOT be difficult or impossible for pianists with small hands)</a:t>
          </a:r>
          <a:endParaRPr lang="es-EC" sz="1800" b="1" kern="1200" dirty="0"/>
        </a:p>
      </dsp:txBody>
      <dsp:txXfrm rot="-5400000">
        <a:off x="1626687" y="75579"/>
        <a:ext cx="2514069" cy="1363023"/>
      </dsp:txXfrm>
    </dsp:sp>
    <dsp:sp modelId="{0822102E-EC73-4053-9905-83C6F5D04770}">
      <dsp:nvSpPr>
        <dsp:cNvPr id="0" name=""/>
        <dsp:cNvSpPr/>
      </dsp:nvSpPr>
      <dsp:spPr>
        <a:xfrm rot="5400000">
          <a:off x="-348575" y="2389154"/>
          <a:ext cx="2323839" cy="16266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2</a:t>
          </a:r>
          <a:endParaRPr lang="es-EC" sz="4500" kern="1200" dirty="0"/>
        </a:p>
      </dsp:txBody>
      <dsp:txXfrm rot="-5400000">
        <a:off x="2" y="2853922"/>
        <a:ext cx="1626687" cy="697152"/>
      </dsp:txXfrm>
    </dsp:sp>
    <dsp:sp modelId="{D7EBDD1E-B8FC-4CBC-A4DA-64C0B7DB336C}">
      <dsp:nvSpPr>
        <dsp:cNvPr id="0" name=""/>
        <dsp:cNvSpPr/>
      </dsp:nvSpPr>
      <dsp:spPr>
        <a:xfrm rot="5400000">
          <a:off x="2165342" y="1501923"/>
          <a:ext cx="1510495" cy="25878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b="1" kern="1200" dirty="0"/>
            <a:t>Each scale has NOT to be fingered differently.</a:t>
          </a:r>
          <a:endParaRPr lang="es-EC" sz="1800" b="1" kern="1200" dirty="0"/>
        </a:p>
      </dsp:txBody>
      <dsp:txXfrm rot="-5400000">
        <a:off x="1626687" y="2114314"/>
        <a:ext cx="2514069" cy="1363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F6E0-8859-4879-B690-3DCDD0FF296E}" type="datetimeFigureOut">
              <a:rPr lang="es-EC" smtClean="0"/>
              <a:t>16/2/2021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D2C3-C1DA-4D29-86AF-CCBEE44BF6F2}" type="slidenum">
              <a:rPr lang="es-EC" smtClean="0"/>
              <a:t>‹#›</a:t>
            </a:fld>
            <a:endParaRPr lang="es-EC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615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F6E0-8859-4879-B690-3DCDD0FF296E}" type="datetimeFigureOut">
              <a:rPr lang="es-EC" smtClean="0"/>
              <a:t>16/2/2021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D2C3-C1DA-4D29-86AF-CCBEE44BF6F2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4782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F6E0-8859-4879-B690-3DCDD0FF296E}" type="datetimeFigureOut">
              <a:rPr lang="es-EC" smtClean="0"/>
              <a:t>16/2/2021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D2C3-C1DA-4D29-86AF-CCBEE44BF6F2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1856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F6E0-8859-4879-B690-3DCDD0FF296E}" type="datetimeFigureOut">
              <a:rPr lang="es-EC" smtClean="0"/>
              <a:t>16/2/2021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D2C3-C1DA-4D29-86AF-CCBEE44BF6F2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14968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F6E0-8859-4879-B690-3DCDD0FF296E}" type="datetimeFigureOut">
              <a:rPr lang="es-EC" smtClean="0"/>
              <a:t>16/2/2021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D2C3-C1DA-4D29-86AF-CCBEE44BF6F2}" type="slidenum">
              <a:rPr lang="es-EC" smtClean="0"/>
              <a:t>‹#›</a:t>
            </a:fld>
            <a:endParaRPr lang="es-EC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382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F6E0-8859-4879-B690-3DCDD0FF296E}" type="datetimeFigureOut">
              <a:rPr lang="es-EC" smtClean="0"/>
              <a:t>16/2/2021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D2C3-C1DA-4D29-86AF-CCBEE44BF6F2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5226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F6E0-8859-4879-B690-3DCDD0FF296E}" type="datetimeFigureOut">
              <a:rPr lang="es-EC" smtClean="0"/>
              <a:t>16/2/2021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D2C3-C1DA-4D29-86AF-CCBEE44BF6F2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59368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F6E0-8859-4879-B690-3DCDD0FF296E}" type="datetimeFigureOut">
              <a:rPr lang="es-EC" smtClean="0"/>
              <a:t>16/2/2021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D2C3-C1DA-4D29-86AF-CCBEE44BF6F2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25742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F6E0-8859-4879-B690-3DCDD0FF296E}" type="datetimeFigureOut">
              <a:rPr lang="es-EC" smtClean="0"/>
              <a:t>16/2/2021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D2C3-C1DA-4D29-86AF-CCBEE44BF6F2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54234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A85F6E0-8859-4879-B690-3DCDD0FF296E}" type="datetimeFigureOut">
              <a:rPr lang="es-EC" smtClean="0"/>
              <a:t>16/2/2021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6D6D2C3-C1DA-4D29-86AF-CCBEE44BF6F2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05590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F6E0-8859-4879-B690-3DCDD0FF296E}" type="datetimeFigureOut">
              <a:rPr lang="es-EC" smtClean="0"/>
              <a:t>16/2/2021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D2C3-C1DA-4D29-86AF-CCBEE44BF6F2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5732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A85F6E0-8859-4879-B690-3DCDD0FF296E}" type="datetimeFigureOut">
              <a:rPr lang="es-EC" smtClean="0"/>
              <a:t>16/2/2021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6D6D2C3-C1DA-4D29-86AF-CCBEE44BF6F2}" type="slidenum">
              <a:rPr lang="es-EC" smtClean="0"/>
              <a:t>‹#›</a:t>
            </a:fld>
            <a:endParaRPr lang="es-EC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689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81FC-E854-402A-B257-5560CFE7F5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Janko Keyboard</a:t>
            </a:r>
            <a:endParaRPr lang="es-EC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66237-6FBC-49E4-87EC-ECF4771131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Christian </a:t>
            </a:r>
            <a:r>
              <a:rPr lang="en-US" dirty="0" err="1"/>
              <a:t>parra</a:t>
            </a:r>
            <a:endParaRPr lang="en-US" dirty="0"/>
          </a:p>
          <a:p>
            <a:r>
              <a:rPr lang="en-US" dirty="0"/>
              <a:t>Advanced coding methodologies- Politecnico di </a:t>
            </a:r>
            <a:r>
              <a:rPr lang="en-US" dirty="0" err="1"/>
              <a:t>milano</a:t>
            </a:r>
            <a:endParaRPr lang="es-EC" dirty="0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DDC5A00-0F7F-4D56-8EA6-D25591DD8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987" y="399167"/>
            <a:ext cx="3537693" cy="259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10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C4F5-6704-4A27-86ED-2A44827B7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 how to play Triads-C minor</a:t>
            </a:r>
            <a:endParaRPr lang="es-EC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E5DF0-8EEE-4336-852A-C45F1229C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6294F2-BCD5-43B6-BFEF-5FEEB49BB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3" t="40166" r="1750" b="14419"/>
          <a:stretch/>
        </p:blipFill>
        <p:spPr>
          <a:xfrm>
            <a:off x="1223010" y="1871768"/>
            <a:ext cx="5114925" cy="1557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6AC30-80F7-4045-A496-119AC3E39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18" t="38070" r="1512" b="14420"/>
          <a:stretch/>
        </p:blipFill>
        <p:spPr>
          <a:xfrm>
            <a:off x="6601126" y="1886661"/>
            <a:ext cx="4554554" cy="1435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48780-3819-45B5-AB2D-498E2A1DE9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56" t="42280" r="231" b="16464"/>
          <a:stretch/>
        </p:blipFill>
        <p:spPr>
          <a:xfrm>
            <a:off x="1223010" y="3535476"/>
            <a:ext cx="10413532" cy="256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6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3DD7-80A6-455B-B9D7-6EF0D738B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69210"/>
            <a:ext cx="10058400" cy="1450757"/>
          </a:xfrm>
        </p:spPr>
        <p:txBody>
          <a:bodyPr/>
          <a:lstStyle/>
          <a:p>
            <a:r>
              <a:rPr lang="en-US" dirty="0"/>
              <a:t>Code-Triads</a:t>
            </a:r>
            <a:endParaRPr lang="es-EC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696B0-F493-46FC-91BC-A8DE9C201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A97FB-422B-4771-A81B-FE405E76F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3" t="40166" r="1750" b="14419"/>
          <a:stretch/>
        </p:blipFill>
        <p:spPr>
          <a:xfrm>
            <a:off x="3359191" y="7245"/>
            <a:ext cx="5213309" cy="1587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06FD2-AC89-45AC-95C8-A1198C696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01" t="18070" r="35461" b="9122"/>
          <a:stretch/>
        </p:blipFill>
        <p:spPr>
          <a:xfrm>
            <a:off x="62564" y="1781932"/>
            <a:ext cx="3510815" cy="4150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EC40E3-B457-4471-9EDD-DB313909C6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55" t="21754" r="35658" b="10000"/>
          <a:stretch/>
        </p:blipFill>
        <p:spPr>
          <a:xfrm>
            <a:off x="4274878" y="1683769"/>
            <a:ext cx="2766060" cy="3090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E7E86C-7101-4B73-95F7-499C1C5689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480" t="17720" r="10297" b="9823"/>
          <a:stretch/>
        </p:blipFill>
        <p:spPr>
          <a:xfrm>
            <a:off x="7799524" y="4460679"/>
            <a:ext cx="3763602" cy="2457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09ED9A-91C5-4513-86B1-CA11A760ED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112" t="22632" r="20065" b="8947"/>
          <a:stretch/>
        </p:blipFill>
        <p:spPr>
          <a:xfrm>
            <a:off x="7770109" y="1594430"/>
            <a:ext cx="3763602" cy="2850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D1B964-090F-498D-B724-1612911AA4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907" t="45833" r="44406" b="22167"/>
          <a:stretch/>
        </p:blipFill>
        <p:spPr>
          <a:xfrm>
            <a:off x="4274878" y="4723691"/>
            <a:ext cx="27660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91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B4C0-C847-41D1-918A-90C4C7A1D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Learn how to play Modal Chords Progressions.</a:t>
            </a:r>
            <a:endParaRPr lang="es-EC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C4BE0E-47E0-4595-97C5-40AA8ECC5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37" y="4886044"/>
            <a:ext cx="7662227" cy="63439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B37FB8-E867-4760-A855-31BB9CC94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" t="41000" r="85841" b="11333"/>
          <a:stretch/>
        </p:blipFill>
        <p:spPr>
          <a:xfrm>
            <a:off x="811530" y="1851660"/>
            <a:ext cx="1783080" cy="3668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2F48F0-1547-428B-8FA1-0E5A272AE3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0" t="37719" r="14638" b="15264"/>
          <a:stretch/>
        </p:blipFill>
        <p:spPr>
          <a:xfrm>
            <a:off x="2871337" y="1880111"/>
            <a:ext cx="8887522" cy="277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88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3DD7-80A6-455B-B9D7-6EF0D738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Code-Chord Progressions</a:t>
            </a:r>
            <a:endParaRPr lang="es-EC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696B0-F493-46FC-91BC-A8DE9C201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A20C7-6D51-412B-8777-2D76BE98B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92" t="25333" r="-757" b="19650"/>
          <a:stretch/>
        </p:blipFill>
        <p:spPr>
          <a:xfrm>
            <a:off x="433136" y="1955054"/>
            <a:ext cx="6328612" cy="36059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E01451-1019-466D-80B6-5EF496881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88" t="15265" r="1935" b="10322"/>
          <a:stretch/>
        </p:blipFill>
        <p:spPr>
          <a:xfrm>
            <a:off x="6949054" y="2064374"/>
            <a:ext cx="5026379" cy="33873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10502B-3360-42A0-AC78-EF91AEF55D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0" t="37719" r="14638" b="15264"/>
          <a:stretch/>
        </p:blipFill>
        <p:spPr>
          <a:xfrm>
            <a:off x="7206916" y="375799"/>
            <a:ext cx="4876800" cy="152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15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9B73A-2C3C-40E4-8A23-E3919BE9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s-EC" dirty="0"/>
          </a:p>
        </p:txBody>
      </p:sp>
      <p:pic>
        <p:nvPicPr>
          <p:cNvPr id="5" name="Content Placeholder 4" descr="A picture containing text, indoor, black&#10;&#10;Description automatically generated">
            <a:extLst>
              <a:ext uri="{FF2B5EF4-FFF2-40B4-BE49-F238E27FC236}">
                <a16:creationId xmlns:a16="http://schemas.microsoft.com/office/drawing/2014/main" id="{A817D773-8A25-4359-8F71-61B560824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1898233"/>
            <a:ext cx="6094958" cy="3645317"/>
          </a:xfr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CA94A23-48AE-4688-8A21-4982A4CB0A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5269525"/>
              </p:ext>
            </p:extLst>
          </p:nvPr>
        </p:nvGraphicFramePr>
        <p:xfrm>
          <a:off x="7351745" y="1737360"/>
          <a:ext cx="4214493" cy="4366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428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8FF8-B74A-4879-B50E-8B1BE41F8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Janko Keyboard </a:t>
            </a:r>
            <a:endParaRPr lang="es-EC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571C5-ADA0-455A-BD1F-D2FC6B1AA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7C300-6791-4038-A040-3A958A17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20" t="40351" r="13848" b="31053"/>
          <a:stretch/>
        </p:blipFill>
        <p:spPr>
          <a:xfrm>
            <a:off x="353878" y="1845734"/>
            <a:ext cx="11484243" cy="2543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614894-A58D-4C43-9B54-76BDDAE659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06" t="45919" r="29782" b="43667"/>
          <a:stretch/>
        </p:blipFill>
        <p:spPr>
          <a:xfrm>
            <a:off x="1325880" y="4565664"/>
            <a:ext cx="9304020" cy="13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30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3DD7-80A6-455B-B9D7-6EF0D738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Explanation Code-Press the key</a:t>
            </a:r>
            <a:endParaRPr lang="es-EC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696B0-F493-46FC-91BC-A8DE9C201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CDA54-D4BC-4A21-9487-4C9E65CB5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1" t="19824" r="4276" b="7720"/>
          <a:stretch/>
        </p:blipFill>
        <p:spPr>
          <a:xfrm>
            <a:off x="2607242" y="1737360"/>
            <a:ext cx="7292741" cy="451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24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E9AE-4654-4E4F-B5A3-DDCC531A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Code-Effects</a:t>
            </a:r>
            <a:endParaRPr lang="es-EC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80CCDB-A509-4864-BC56-B14C4179D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95" t="19649" r="8520" b="4180"/>
          <a:stretch/>
        </p:blipFill>
        <p:spPr>
          <a:xfrm>
            <a:off x="5290686" y="1737360"/>
            <a:ext cx="6472990" cy="4540285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B4ADF10-CA2E-4501-89B3-F03A3B980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2751" t="16121" r="87715" b="63501"/>
          <a:stretch/>
        </p:blipFill>
        <p:spPr>
          <a:xfrm>
            <a:off x="1236908" y="2196078"/>
            <a:ext cx="2749784" cy="209628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6FB5FC-16E0-4102-8D5F-60A9E4791E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20" t="40351" r="13848" b="31053"/>
          <a:stretch/>
        </p:blipFill>
        <p:spPr>
          <a:xfrm>
            <a:off x="219498" y="4661922"/>
            <a:ext cx="5071188" cy="112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2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B4C0-C847-41D1-918A-90C4C7A1D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 how to play modal scales</a:t>
            </a:r>
            <a:endParaRPr lang="es-EC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6851E72-B3F2-4165-B031-A115F9EC4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097" t="40724" r="33367" b="25913"/>
          <a:stretch/>
        </p:blipFill>
        <p:spPr>
          <a:xfrm>
            <a:off x="-47022" y="2550978"/>
            <a:ext cx="7050505" cy="334674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D38343-97B4-4D7F-8F90-8D1A1DC1D3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99" t="21930" r="15921" b="61228"/>
          <a:stretch/>
        </p:blipFill>
        <p:spPr>
          <a:xfrm>
            <a:off x="1254202" y="1587646"/>
            <a:ext cx="8762690" cy="1246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FD6C73-D9BC-4D6C-95B9-D128D0579B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19" t="50000" r="38125" b="18947"/>
          <a:stretch/>
        </p:blipFill>
        <p:spPr>
          <a:xfrm>
            <a:off x="7003483" y="3094437"/>
            <a:ext cx="5272337" cy="208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22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B4C0-C847-41D1-918A-90C4C7A1D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 how to play modal scales</a:t>
            </a:r>
            <a:endParaRPr lang="es-EC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F0D09-F528-4FF5-9A79-51F4271C0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24B4D-C010-4911-BFE4-D14737F8EB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22" t="21755" r="13947" b="29825"/>
          <a:stretch/>
        </p:blipFill>
        <p:spPr>
          <a:xfrm>
            <a:off x="1662363" y="1768642"/>
            <a:ext cx="8867274" cy="3320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5C9D2C-8EF2-4E5A-817E-6F77B9B28E27}"/>
              </a:ext>
            </a:extLst>
          </p:cNvPr>
          <p:cNvSpPr txBox="1"/>
          <p:nvPr/>
        </p:nvSpPr>
        <p:spPr>
          <a:xfrm>
            <a:off x="3303270" y="5259639"/>
            <a:ext cx="6617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Each scale  has NOT to be fingered differently</a:t>
            </a:r>
            <a:endParaRPr lang="es-EC" dirty="0"/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4000308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3DD7-80A6-455B-B9D7-6EF0D738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Code-Mode Scales</a:t>
            </a:r>
            <a:endParaRPr lang="es-EC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696B0-F493-46FC-91BC-A8DE9C201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41582C-E478-4745-AC78-7F2D849CD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0" t="26913" r="15922" b="8246"/>
          <a:stretch/>
        </p:blipFill>
        <p:spPr>
          <a:xfrm>
            <a:off x="217171" y="1737360"/>
            <a:ext cx="5878830" cy="4275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350D15-9306-49AA-9470-7306B5C668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89" t="30175" r="6940" b="9882"/>
          <a:stretch/>
        </p:blipFill>
        <p:spPr>
          <a:xfrm>
            <a:off x="6270057" y="1737360"/>
            <a:ext cx="5921943" cy="4131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F5724-9898-4624-A4F9-85DD9BEFD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99" t="21930" r="15921" b="61228"/>
          <a:stretch/>
        </p:blipFill>
        <p:spPr>
          <a:xfrm>
            <a:off x="5715193" y="671645"/>
            <a:ext cx="6476807" cy="92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75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C4F5-6704-4A27-86ED-2A44827B7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 how to play Triads</a:t>
            </a:r>
            <a:endParaRPr lang="es-EC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E5DF0-8EEE-4336-852A-C45F1229C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44451-4E6E-4F14-B55A-CA612FCE1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8" t="39334" r="249" b="12840"/>
          <a:stretch/>
        </p:blipFill>
        <p:spPr>
          <a:xfrm>
            <a:off x="1036320" y="1789006"/>
            <a:ext cx="10580370" cy="327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380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323</TotalTime>
  <Words>92</Words>
  <Application>Microsoft Office PowerPoint</Application>
  <PresentationFormat>Widescreen</PresentationFormat>
  <Paragraphs>20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Retrospect</vt:lpstr>
      <vt:lpstr>Janko Keyboard</vt:lpstr>
      <vt:lpstr>Introduction</vt:lpstr>
      <vt:lpstr>Janko Keyboard </vt:lpstr>
      <vt:lpstr>Brief Explanation Code-Press the key</vt:lpstr>
      <vt:lpstr>Code-Effects</vt:lpstr>
      <vt:lpstr>Learn how to play modal scales</vt:lpstr>
      <vt:lpstr>Learn how to play modal scales</vt:lpstr>
      <vt:lpstr>Code-Mode Scales</vt:lpstr>
      <vt:lpstr>Learn how to play Triads</vt:lpstr>
      <vt:lpstr>Learn how to play Triads-C minor</vt:lpstr>
      <vt:lpstr>Code-Triads</vt:lpstr>
      <vt:lpstr>Learn how to play Modal Chords Progressions.</vt:lpstr>
      <vt:lpstr>Code-Chord Progressions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Parra</dc:creator>
  <cp:lastModifiedBy>Christian Parra</cp:lastModifiedBy>
  <cp:revision>11</cp:revision>
  <dcterms:created xsi:type="dcterms:W3CDTF">2021-02-16T10:43:54Z</dcterms:created>
  <dcterms:modified xsi:type="dcterms:W3CDTF">2021-02-16T16:07:39Z</dcterms:modified>
</cp:coreProperties>
</file>